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ppt/_rels/presentation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  <Override PartName="/ppt/theme/theme1.xml" ContentType="application/vnd.openxmlformats-officedocument.theme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2.xml.rels" ContentType="application/vnd.openxmlformats-package.relationships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?>
<Relationships xmlns="http://schemas.openxmlformats.org/package/2006/relationships"><Relationship Id="rId1" Type="http://schemas.openxmlformats.org/officedocument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Click to edit the title text format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Click to edit the outline text format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Second Outline Level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Third Outline Level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Fourth Outline Level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Fifth Outline Level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Sixth Outline Level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Seventh Outline Level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en-US" sz="1400" spc="-1" strike="noStrike">
                <a:latin typeface="Times New Roman"/>
              </a:rPr>
              <a:t>&lt;date/time&gt;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ctr"/>
            <a:r>
              <a:rPr b="0" lang="en-US" sz="1400" spc="-1" strike="noStrike">
                <a:latin typeface="Times New Roman"/>
              </a:rPr>
              <a:t>&lt;footer&gt;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r"/>
            <a:fld id="{19E5D304-ED49-4D4E-961D-81CD398B73C6}" type="slidenum">
              <a:rPr b="0" lang="en-US" sz="1400" spc="-1" strike="noStrike">
                <a:latin typeface="Times New Roman"/>
              </a:rPr>
              <a:t>&lt;number&gt;</a:t>
            </a:fld>
            <a:endParaRPr b="0" lang="en-US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CustomShape 1"/>
          <p:cNvSpPr/>
          <p:nvPr/>
        </p:nvSpPr>
        <p:spPr>
          <a:xfrm flipV="1" rot="10800000">
            <a:off x="0" y="0"/>
            <a:ext cx="1920240" cy="1463040"/>
          </a:xfrm>
          <a:prstGeom prst="wedgeRoundRectCallout">
            <a:avLst>
              <a:gd name="adj1" fmla="val -30324"/>
              <a:gd name="adj2" fmla="val 158333"/>
              <a:gd name="adj3" fmla="val 16667"/>
            </a:avLst>
          </a:pr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LibreOfficeDev/6.4.0.0.alpha1$Linux_X86_64 LibreOffice_project/0c7e0729aa8c8eadac3b8f0885556839b1e78ad5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2019-11-19T16:42:48Z</dcterms:created>
  <dc:creator/>
  <dc:description/>
  <dc:language>en-US</dc:language>
  <cp:lastModifiedBy/>
  <dcterms:modified xsi:type="dcterms:W3CDTF">2019-11-19T16:43:45Z</dcterms:modified>
  <cp:revision>1</cp:revision>
  <dc:subject/>
  <dc:title/>
</cp:coreProperties>
</file>