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7" d="100"/>
          <a:sy n="77" d="100"/>
        </p:scale>
        <p:origin x="8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418224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227600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154738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7406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tile tx="444500" ty="514350" sx="60000" sy="7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30993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4</cp:revision>
  <dcterms:created xsi:type="dcterms:W3CDTF">2022-11-07T08:37:31Z</dcterms:created>
  <dcterms:modified xsi:type="dcterms:W3CDTF">2023-08-28T12:04:06Z</dcterms:modified>
</cp:coreProperties>
</file>

<file path=docProps/thumbnail.jpeg>
</file>